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61" r:id="rId4"/>
    <p:sldId id="262" r:id="rId5"/>
    <p:sldId id="263" r:id="rId6"/>
    <p:sldId id="264" r:id="rId7"/>
    <p:sldId id="265" r:id="rId8"/>
    <p:sldId id="266" r:id="rId9"/>
    <p:sldId id="267" r:id="rId10"/>
    <p:sldId id="268" r:id="rId11"/>
    <p:sldId id="270" r:id="rId12"/>
    <p:sldId id="271" r:id="rId13"/>
    <p:sldId id="269" r:id="rId14"/>
    <p:sldId id="275" r:id="rId15"/>
    <p:sldId id="274" r:id="rId16"/>
    <p:sldId id="273" r:id="rId17"/>
    <p:sldId id="272" r:id="rId18"/>
    <p:sldId id="281" r:id="rId19"/>
    <p:sldId id="280" r:id="rId20"/>
    <p:sldId id="279" r:id="rId21"/>
    <p:sldId id="282" r:id="rId22"/>
    <p:sldId id="278" r:id="rId23"/>
    <p:sldId id="277" r:id="rId24"/>
    <p:sldId id="276" r:id="rId25"/>
    <p:sldId id="284" r:id="rId26"/>
    <p:sldId id="283" r:id="rId27"/>
    <p:sldId id="285"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4" d="100"/>
          <a:sy n="64" d="100"/>
        </p:scale>
        <p:origin x="-1536"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2242CFF-A4C3-4972-AB46-875FADF1EC2F}" type="datetimeFigureOut">
              <a:rPr lang="en-US" smtClean="0"/>
              <a:pPr/>
              <a:t>6/7/2017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72E5F2-9DA6-4033-9CB2-BA8C5B7ACB0C}"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2242CFF-A4C3-4972-AB46-875FADF1EC2F}" type="datetimeFigureOut">
              <a:rPr lang="en-US" smtClean="0"/>
              <a:pPr/>
              <a:t>6/7/2017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72E5F2-9DA6-4033-9CB2-BA8C5B7ACB0C}"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2242CFF-A4C3-4972-AB46-875FADF1EC2F}" type="datetimeFigureOut">
              <a:rPr lang="en-US" smtClean="0"/>
              <a:pPr/>
              <a:t>6/7/2017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72E5F2-9DA6-4033-9CB2-BA8C5B7ACB0C}"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2242CFF-A4C3-4972-AB46-875FADF1EC2F}" type="datetimeFigureOut">
              <a:rPr lang="en-US" smtClean="0"/>
              <a:pPr/>
              <a:t>6/7/2017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72E5F2-9DA6-4033-9CB2-BA8C5B7ACB0C}"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242CFF-A4C3-4972-AB46-875FADF1EC2F}" type="datetimeFigureOut">
              <a:rPr lang="en-US" smtClean="0"/>
              <a:pPr/>
              <a:t>6/7/2017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72E5F2-9DA6-4033-9CB2-BA8C5B7ACB0C}"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2242CFF-A4C3-4972-AB46-875FADF1EC2F}" type="datetimeFigureOut">
              <a:rPr lang="en-US" smtClean="0"/>
              <a:pPr/>
              <a:t>6/7/2017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C72E5F2-9DA6-4033-9CB2-BA8C5B7ACB0C}"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2242CFF-A4C3-4972-AB46-875FADF1EC2F}" type="datetimeFigureOut">
              <a:rPr lang="en-US" smtClean="0"/>
              <a:pPr/>
              <a:t>6/7/2017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C72E5F2-9DA6-4033-9CB2-BA8C5B7ACB0C}"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2242CFF-A4C3-4972-AB46-875FADF1EC2F}" type="datetimeFigureOut">
              <a:rPr lang="en-US" smtClean="0"/>
              <a:pPr/>
              <a:t>6/7/2017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C72E5F2-9DA6-4033-9CB2-BA8C5B7ACB0C}"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42CFF-A4C3-4972-AB46-875FADF1EC2F}" type="datetimeFigureOut">
              <a:rPr lang="en-US" smtClean="0"/>
              <a:pPr/>
              <a:t>6/7/2017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C72E5F2-9DA6-4033-9CB2-BA8C5B7ACB0C}"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42CFF-A4C3-4972-AB46-875FADF1EC2F}" type="datetimeFigureOut">
              <a:rPr lang="en-US" smtClean="0"/>
              <a:pPr/>
              <a:t>6/7/2017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C72E5F2-9DA6-4033-9CB2-BA8C5B7ACB0C}"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42CFF-A4C3-4972-AB46-875FADF1EC2F}" type="datetimeFigureOut">
              <a:rPr lang="en-US" smtClean="0"/>
              <a:pPr/>
              <a:t>6/7/2017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C72E5F2-9DA6-4033-9CB2-BA8C5B7ACB0C}"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42CFF-A4C3-4972-AB46-875FADF1EC2F}" type="datetimeFigureOut">
              <a:rPr lang="en-US" smtClean="0"/>
              <a:pPr/>
              <a:t>6/7/2017</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2E5F2-9DA6-4033-9CB2-BA8C5B7ACB0C}"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0166" y="2143116"/>
            <a:ext cx="6000792" cy="857256"/>
          </a:xfrm>
        </p:spPr>
        <p:style>
          <a:lnRef idx="1">
            <a:schemeClr val="dk1"/>
          </a:lnRef>
          <a:fillRef idx="2">
            <a:schemeClr val="dk1"/>
          </a:fillRef>
          <a:effectRef idx="1">
            <a:schemeClr val="dk1"/>
          </a:effectRef>
          <a:fontRef idx="minor">
            <a:schemeClr val="dk1"/>
          </a:fontRef>
        </p:style>
        <p:txBody>
          <a:bodyPr/>
          <a:lstStyle/>
          <a:p>
            <a:r>
              <a:rPr lang="en-IN" dirty="0" smtClean="0"/>
              <a:t>POS INVENTORY</a:t>
            </a:r>
            <a:endParaRPr lang="en-IN" dirty="0"/>
          </a:p>
        </p:txBody>
      </p:sp>
      <p:sp>
        <p:nvSpPr>
          <p:cNvPr id="3" name="Subtitle 2"/>
          <p:cNvSpPr>
            <a:spLocks noGrp="1"/>
          </p:cNvSpPr>
          <p:nvPr>
            <p:ph type="subTitle" idx="1"/>
          </p:nvPr>
        </p:nvSpPr>
        <p:spPr>
          <a:xfrm>
            <a:off x="5786446" y="6429372"/>
            <a:ext cx="3357554" cy="428628"/>
          </a:xfrm>
        </p:spPr>
        <p:txBody>
          <a:bodyPr>
            <a:normAutofit fontScale="55000" lnSpcReduction="20000"/>
          </a:bodyPr>
          <a:lstStyle/>
          <a:p>
            <a:r>
              <a:rPr lang="en-IN" dirty="0" smtClean="0">
                <a:solidFill>
                  <a:srgbClr val="FF0000"/>
                </a:solidFill>
              </a:rPr>
              <a:t>Made By:-</a:t>
            </a:r>
            <a:r>
              <a:rPr lang="en-IN" dirty="0" smtClean="0"/>
              <a:t> </a:t>
            </a:r>
            <a:r>
              <a:rPr lang="en-IN" b="1" dirty="0" smtClean="0">
                <a:solidFill>
                  <a:schemeClr val="tx1"/>
                </a:solidFill>
              </a:rPr>
              <a:t>Easovation Solutions</a:t>
            </a:r>
            <a:endParaRPr lang="en-IN" b="1" dirty="0">
              <a:solidFill>
                <a:schemeClr val="tx1"/>
              </a:solidFill>
            </a:endParaRPr>
          </a:p>
        </p:txBody>
      </p:sp>
      <p:pic>
        <p:nvPicPr>
          <p:cNvPr id="1028" name="Picture 4" descr="F:\fileupload\presentation\easovationlogo.png"/>
          <p:cNvPicPr>
            <a:picLocks noChangeAspect="1" noChangeArrowheads="1"/>
          </p:cNvPicPr>
          <p:nvPr/>
        </p:nvPicPr>
        <p:blipFill>
          <a:blip r:embed="rId2" cstate="print"/>
          <a:srcRect/>
          <a:stretch>
            <a:fillRect/>
          </a:stretch>
        </p:blipFill>
        <p:spPr bwMode="auto">
          <a:xfrm>
            <a:off x="0" y="0"/>
            <a:ext cx="1514466" cy="1428612"/>
          </a:xfrm>
          <a:prstGeom prst="rect">
            <a:avLst/>
          </a:prstGeom>
          <a:noFill/>
        </p:spPr>
      </p:pic>
      <p:pic>
        <p:nvPicPr>
          <p:cNvPr id="7" name="Picture 3" descr="F:\fileupload\presentation\poslogo.jpg"/>
          <p:cNvPicPr>
            <a:picLocks noChangeAspect="1" noChangeArrowheads="1"/>
          </p:cNvPicPr>
          <p:nvPr/>
        </p:nvPicPr>
        <p:blipFill>
          <a:blip r:embed="rId3" cstate="print"/>
          <a:srcRect/>
          <a:stretch>
            <a:fillRect/>
          </a:stretch>
        </p:blipFill>
        <p:spPr bwMode="auto">
          <a:xfrm>
            <a:off x="0" y="5299705"/>
            <a:ext cx="2786050" cy="1558295"/>
          </a:xfrm>
          <a:prstGeom prst="rect">
            <a:avLst/>
          </a:prstGeom>
          <a:noFill/>
        </p:spPr>
      </p:pic>
      <p:pic>
        <p:nvPicPr>
          <p:cNvPr id="1029" name="Picture 5" descr="F:\fileupload\presentation\foodlogo.jpg"/>
          <p:cNvPicPr>
            <a:picLocks noChangeAspect="1" noChangeArrowheads="1"/>
          </p:cNvPicPr>
          <p:nvPr/>
        </p:nvPicPr>
        <p:blipFill>
          <a:blip r:embed="rId4"/>
          <a:srcRect/>
          <a:stretch>
            <a:fillRect/>
          </a:stretch>
        </p:blipFill>
        <p:spPr bwMode="auto">
          <a:xfrm>
            <a:off x="6357950" y="0"/>
            <a:ext cx="2786050" cy="157161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lstStyle/>
          <a:p>
            <a:r>
              <a:rPr lang="en-IN" dirty="0" smtClean="0"/>
              <a:t>Company Panel Screens</a:t>
            </a:r>
            <a:endParaRPr lang="en-IN" dirty="0"/>
          </a:p>
        </p:txBody>
      </p:sp>
      <p:sp>
        <p:nvSpPr>
          <p:cNvPr id="3" name="Subtitle 2"/>
          <p:cNvSpPr>
            <a:spLocks noGrp="1"/>
          </p:cNvSpPr>
          <p:nvPr>
            <p:ph type="subTitle" idx="1"/>
          </p:nvPr>
        </p:nvSpPr>
        <p:spPr/>
        <p:txBody>
          <a:bodyPr/>
          <a:lstStyle/>
          <a:p>
            <a:endParaRPr lang="en-IN" dirty="0"/>
          </a:p>
        </p:txBody>
      </p:sp>
      <p:pic>
        <p:nvPicPr>
          <p:cNvPr id="4098" name="Picture 2" descr="E:\fileupload\presentation\Company\CompanyDashboard1.PNG"/>
          <p:cNvPicPr>
            <a:picLocks noChangeAspect="1" noChangeArrowheads="1"/>
          </p:cNvPicPr>
          <p:nvPr/>
        </p:nvPicPr>
        <p:blipFill>
          <a:blip r:embed="rId2"/>
          <a:srcRect/>
          <a:stretch>
            <a:fillRect/>
          </a:stretch>
        </p:blipFill>
        <p:spPr bwMode="auto">
          <a:xfrm>
            <a:off x="0" y="1500174"/>
            <a:ext cx="9144000" cy="500066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lstStyle/>
          <a:p>
            <a:r>
              <a:rPr lang="en-IN" dirty="0" smtClean="0"/>
              <a:t>Graphical Presentation</a:t>
            </a:r>
            <a:br>
              <a:rPr lang="en-IN" dirty="0" smtClean="0"/>
            </a:br>
            <a:endParaRPr lang="en-IN" dirty="0"/>
          </a:p>
        </p:txBody>
      </p:sp>
      <p:sp>
        <p:nvSpPr>
          <p:cNvPr id="3" name="Subtitle 2"/>
          <p:cNvSpPr>
            <a:spLocks noGrp="1"/>
          </p:cNvSpPr>
          <p:nvPr>
            <p:ph type="subTitle" idx="1"/>
          </p:nvPr>
        </p:nvSpPr>
        <p:spPr>
          <a:xfrm>
            <a:off x="642910" y="1142984"/>
            <a:ext cx="7929618" cy="5357850"/>
          </a:xfrm>
        </p:spPr>
        <p:txBody>
          <a:bodyPr/>
          <a:lstStyle/>
          <a:p>
            <a:endParaRPr lang="en-IN" dirty="0"/>
          </a:p>
        </p:txBody>
      </p:sp>
      <p:pic>
        <p:nvPicPr>
          <p:cNvPr id="5122" name="Picture 2" descr="E:\fileupload\presentation\Company\CompanygraphRevenue2.PNG"/>
          <p:cNvPicPr>
            <a:picLocks noChangeAspect="1" noChangeArrowheads="1"/>
          </p:cNvPicPr>
          <p:nvPr/>
        </p:nvPicPr>
        <p:blipFill>
          <a:blip r:embed="rId2"/>
          <a:srcRect/>
          <a:stretch>
            <a:fillRect/>
          </a:stretch>
        </p:blipFill>
        <p:spPr bwMode="auto">
          <a:xfrm>
            <a:off x="0" y="1142984"/>
            <a:ext cx="9143999" cy="53578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357166"/>
            <a:ext cx="8286808" cy="6143668"/>
          </a:xfrm>
        </p:spPr>
        <p:txBody>
          <a:bodyPr>
            <a:normAutofit fontScale="85000" lnSpcReduction="20000"/>
          </a:bodyPr>
          <a:lstStyle/>
          <a:p>
            <a:pPr algn="l"/>
            <a:r>
              <a:rPr lang="en-IN" b="1" dirty="0" smtClean="0"/>
              <a:t>Customer Management:-</a:t>
            </a:r>
            <a:r>
              <a:rPr lang="en-IN" dirty="0" smtClean="0"/>
              <a:t>  It  gives  data for all customer who register  through  android  app . It  comes  with  send    sms(short message service )   and   add  order  facility . It   give (optional)  login access to customer panel. </a:t>
            </a:r>
          </a:p>
          <a:p>
            <a:pPr algn="l"/>
            <a:r>
              <a:rPr lang="en-IN" dirty="0" smtClean="0"/>
              <a:t> </a:t>
            </a:r>
          </a:p>
          <a:p>
            <a:pPr algn="l"/>
            <a:r>
              <a:rPr lang="en-IN" b="1" dirty="0" smtClean="0"/>
              <a:t>Category Management:-</a:t>
            </a:r>
            <a:r>
              <a:rPr lang="en-IN" dirty="0" smtClean="0"/>
              <a:t>In this   person can  Add, Update, Edit  and </a:t>
            </a:r>
            <a:r>
              <a:rPr lang="en-IN" dirty="0" smtClean="0"/>
              <a:t>Delete </a:t>
            </a:r>
            <a:r>
              <a:rPr lang="en-IN" dirty="0" smtClean="0"/>
              <a:t>any category of his/her company . It   also comes with image upload facility.</a:t>
            </a:r>
          </a:p>
          <a:p>
            <a:pPr algn="l"/>
            <a:r>
              <a:rPr lang="en-IN" dirty="0" smtClean="0"/>
              <a:t> </a:t>
            </a:r>
          </a:p>
          <a:p>
            <a:pPr algn="l"/>
            <a:r>
              <a:rPr lang="en-IN" b="1" dirty="0" smtClean="0"/>
              <a:t>Items  Management: -</a:t>
            </a:r>
            <a:r>
              <a:rPr lang="en-IN" dirty="0" smtClean="0"/>
              <a:t>   It comes with  </a:t>
            </a:r>
            <a:r>
              <a:rPr lang="en-IN" dirty="0" smtClean="0"/>
              <a:t>Adding </a:t>
            </a:r>
            <a:r>
              <a:rPr lang="en-IN" dirty="0" smtClean="0"/>
              <a:t>Items to respective category  of  items with image upload facility .It also edit/delete facility.</a:t>
            </a:r>
          </a:p>
          <a:p>
            <a:pPr algn="l"/>
            <a:r>
              <a:rPr lang="en-IN" dirty="0" smtClean="0"/>
              <a:t> </a:t>
            </a:r>
          </a:p>
          <a:p>
            <a:pPr algn="l"/>
            <a:r>
              <a:rPr lang="en-IN" b="1" dirty="0" smtClean="0"/>
              <a:t>Status Management:-</a:t>
            </a:r>
            <a:r>
              <a:rPr lang="en-IN" dirty="0" smtClean="0"/>
              <a:t> In this  We can Add Any  Status  for order made by customer through android app. And  helps on send sms to customer.</a:t>
            </a:r>
          </a:p>
          <a:p>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24" y="285728"/>
            <a:ext cx="7772400" cy="1470025"/>
          </a:xfrm>
        </p:spPr>
        <p:txBody>
          <a:bodyPr/>
          <a:lstStyle/>
          <a:p>
            <a:r>
              <a:rPr lang="en-IN" dirty="0" smtClean="0"/>
              <a:t>Customer  Management Screen</a:t>
            </a:r>
            <a:endParaRPr lang="en-IN" dirty="0"/>
          </a:p>
        </p:txBody>
      </p:sp>
      <p:sp>
        <p:nvSpPr>
          <p:cNvPr id="3" name="Subtitle 2"/>
          <p:cNvSpPr>
            <a:spLocks noGrp="1"/>
          </p:cNvSpPr>
          <p:nvPr>
            <p:ph type="subTitle" idx="1"/>
          </p:nvPr>
        </p:nvSpPr>
        <p:spPr/>
        <p:txBody>
          <a:bodyPr/>
          <a:lstStyle/>
          <a:p>
            <a:endParaRPr lang="en-IN" dirty="0"/>
          </a:p>
        </p:txBody>
      </p:sp>
      <p:pic>
        <p:nvPicPr>
          <p:cNvPr id="6147" name="Picture 3" descr="E:\fileupload\presentation\Company\CompanyCustomerManagement6.PNG"/>
          <p:cNvPicPr>
            <a:picLocks noChangeAspect="1" noChangeArrowheads="1"/>
          </p:cNvPicPr>
          <p:nvPr/>
        </p:nvPicPr>
        <p:blipFill>
          <a:blip r:embed="rId2"/>
          <a:srcRect/>
          <a:stretch>
            <a:fillRect/>
          </a:stretch>
        </p:blipFill>
        <p:spPr bwMode="auto">
          <a:xfrm>
            <a:off x="0" y="1428736"/>
            <a:ext cx="9144000" cy="507209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lstStyle/>
          <a:p>
            <a:r>
              <a:rPr lang="en-IN" dirty="0" smtClean="0"/>
              <a:t>Send SMS  Dialog Box</a:t>
            </a:r>
            <a:endParaRPr lang="en-IN" dirty="0"/>
          </a:p>
        </p:txBody>
      </p:sp>
      <p:sp>
        <p:nvSpPr>
          <p:cNvPr id="3" name="Subtitle 2"/>
          <p:cNvSpPr>
            <a:spLocks noGrp="1"/>
          </p:cNvSpPr>
          <p:nvPr>
            <p:ph type="subTitle" idx="1"/>
          </p:nvPr>
        </p:nvSpPr>
        <p:spPr>
          <a:xfrm>
            <a:off x="1214414" y="1785926"/>
            <a:ext cx="6400800" cy="1752600"/>
          </a:xfrm>
        </p:spPr>
        <p:txBody>
          <a:bodyPr/>
          <a:lstStyle/>
          <a:p>
            <a:endParaRPr lang="en-IN" dirty="0"/>
          </a:p>
        </p:txBody>
      </p:sp>
      <p:pic>
        <p:nvPicPr>
          <p:cNvPr id="7170" name="Picture 2" descr="E:\fileupload\presentation\Company\CompanySendSMS7.2.PNG"/>
          <p:cNvPicPr>
            <a:picLocks noChangeAspect="1" noChangeArrowheads="1"/>
          </p:cNvPicPr>
          <p:nvPr/>
        </p:nvPicPr>
        <p:blipFill>
          <a:blip r:embed="rId2"/>
          <a:srcRect/>
          <a:stretch>
            <a:fillRect/>
          </a:stretch>
        </p:blipFill>
        <p:spPr bwMode="auto">
          <a:xfrm>
            <a:off x="0" y="1500174"/>
            <a:ext cx="9144000" cy="508636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0100" y="642918"/>
            <a:ext cx="7500990" cy="4286280"/>
          </a:xfrm>
        </p:spPr>
        <p:txBody>
          <a:bodyPr>
            <a:normAutofit fontScale="85000" lnSpcReduction="20000"/>
          </a:bodyPr>
          <a:lstStyle/>
          <a:p>
            <a:pPr algn="l"/>
            <a:r>
              <a:rPr lang="en-IN" b="1" dirty="0" smtClean="0">
                <a:solidFill>
                  <a:schemeClr val="tx1"/>
                </a:solidFill>
              </a:rPr>
              <a:t>Settings:- </a:t>
            </a:r>
            <a:endParaRPr lang="en-IN" dirty="0" smtClean="0">
              <a:solidFill>
                <a:schemeClr val="tx1"/>
              </a:solidFill>
            </a:endParaRPr>
          </a:p>
          <a:p>
            <a:r>
              <a:rPr lang="en-IN" dirty="0" smtClean="0"/>
              <a:t> </a:t>
            </a:r>
          </a:p>
          <a:p>
            <a:pPr lvl="0" algn="l"/>
            <a:r>
              <a:rPr lang="en-IN" b="1" dirty="0" smtClean="0"/>
              <a:t>SMS Template:-</a:t>
            </a:r>
            <a:r>
              <a:rPr lang="en-IN" dirty="0" smtClean="0"/>
              <a:t> It comes with adding SMS format  for sending sms to customer</a:t>
            </a:r>
            <a:r>
              <a:rPr lang="en-IN" dirty="0" smtClean="0"/>
              <a:t>.</a:t>
            </a:r>
          </a:p>
          <a:p>
            <a:pPr lvl="0" algn="l"/>
            <a:endParaRPr lang="en-IN" dirty="0" smtClean="0"/>
          </a:p>
          <a:p>
            <a:pPr lvl="0" algn="l"/>
            <a:r>
              <a:rPr lang="en-IN" b="1" dirty="0" smtClean="0"/>
              <a:t>SMS URL: –</a:t>
            </a:r>
            <a:r>
              <a:rPr lang="en-IN" dirty="0" smtClean="0"/>
              <a:t> An </a:t>
            </a:r>
            <a:r>
              <a:rPr lang="en-IN" dirty="0" err="1" smtClean="0"/>
              <a:t>Api</a:t>
            </a:r>
            <a:r>
              <a:rPr lang="en-IN" dirty="0" smtClean="0"/>
              <a:t> for sending SMS to Customer regarding current status of  order </a:t>
            </a:r>
            <a:r>
              <a:rPr lang="en-IN" dirty="0" smtClean="0"/>
              <a:t>.</a:t>
            </a:r>
          </a:p>
          <a:p>
            <a:pPr lvl="0" algn="l"/>
            <a:endParaRPr lang="en-IN" dirty="0" smtClean="0"/>
          </a:p>
          <a:p>
            <a:pPr lvl="0" algn="l"/>
            <a:r>
              <a:rPr lang="en-IN" b="1" dirty="0" smtClean="0"/>
              <a:t>Bill Template:-</a:t>
            </a:r>
            <a:r>
              <a:rPr lang="en-IN" dirty="0" smtClean="0"/>
              <a:t> An format for  printing invoice for items purchase by  customer.</a:t>
            </a:r>
          </a:p>
          <a:p>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lstStyle/>
          <a:p>
            <a:r>
              <a:rPr lang="en-IN" dirty="0" smtClean="0"/>
              <a:t>ADD Order  UI</a:t>
            </a:r>
            <a:endParaRPr lang="en-IN" dirty="0"/>
          </a:p>
        </p:txBody>
      </p:sp>
      <p:sp>
        <p:nvSpPr>
          <p:cNvPr id="3" name="Subtitle 2"/>
          <p:cNvSpPr>
            <a:spLocks noGrp="1"/>
          </p:cNvSpPr>
          <p:nvPr>
            <p:ph type="subTitle" idx="1"/>
          </p:nvPr>
        </p:nvSpPr>
        <p:spPr/>
        <p:txBody>
          <a:bodyPr/>
          <a:lstStyle/>
          <a:p>
            <a:endParaRPr lang="en-IN" dirty="0"/>
          </a:p>
        </p:txBody>
      </p:sp>
      <p:pic>
        <p:nvPicPr>
          <p:cNvPr id="8194" name="Picture 2" descr="E:\fileupload\presentation\Company\Company Add Order7.1.PNG"/>
          <p:cNvPicPr>
            <a:picLocks noChangeAspect="1" noChangeArrowheads="1"/>
          </p:cNvPicPr>
          <p:nvPr/>
        </p:nvPicPr>
        <p:blipFill>
          <a:blip r:embed="rId2"/>
          <a:srcRect/>
          <a:stretch>
            <a:fillRect/>
          </a:stretch>
        </p:blipFill>
        <p:spPr bwMode="auto">
          <a:xfrm>
            <a:off x="0" y="1500174"/>
            <a:ext cx="9144000" cy="500066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lstStyle/>
          <a:p>
            <a:r>
              <a:rPr lang="en-IN" dirty="0" smtClean="0"/>
              <a:t>Status Management</a:t>
            </a:r>
            <a:endParaRPr lang="en-IN" dirty="0"/>
          </a:p>
        </p:txBody>
      </p:sp>
      <p:sp>
        <p:nvSpPr>
          <p:cNvPr id="3" name="Subtitle 2"/>
          <p:cNvSpPr>
            <a:spLocks noGrp="1"/>
          </p:cNvSpPr>
          <p:nvPr>
            <p:ph type="subTitle" idx="1"/>
          </p:nvPr>
        </p:nvSpPr>
        <p:spPr/>
        <p:txBody>
          <a:bodyPr/>
          <a:lstStyle/>
          <a:p>
            <a:endParaRPr lang="en-IN" dirty="0"/>
          </a:p>
        </p:txBody>
      </p:sp>
      <p:pic>
        <p:nvPicPr>
          <p:cNvPr id="9219" name="Picture 3" descr="E:\fileupload\presentation\Company\CompanyStatusManagement9.PNG"/>
          <p:cNvPicPr>
            <a:picLocks noChangeAspect="1" noChangeArrowheads="1"/>
          </p:cNvPicPr>
          <p:nvPr/>
        </p:nvPicPr>
        <p:blipFill>
          <a:blip r:embed="rId2"/>
          <a:srcRect/>
          <a:stretch>
            <a:fillRect/>
          </a:stretch>
        </p:blipFill>
        <p:spPr bwMode="auto">
          <a:xfrm>
            <a:off x="0" y="1500174"/>
            <a:ext cx="9144000" cy="472917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lstStyle/>
          <a:p>
            <a:r>
              <a:rPr lang="en-IN" dirty="0" smtClean="0"/>
              <a:t>Invoice Format</a:t>
            </a:r>
            <a:endParaRPr lang="en-IN" dirty="0"/>
          </a:p>
        </p:txBody>
      </p:sp>
      <p:sp>
        <p:nvSpPr>
          <p:cNvPr id="3" name="Subtitle 2"/>
          <p:cNvSpPr>
            <a:spLocks noGrp="1"/>
          </p:cNvSpPr>
          <p:nvPr>
            <p:ph type="subTitle" idx="1"/>
          </p:nvPr>
        </p:nvSpPr>
        <p:spPr/>
        <p:txBody>
          <a:bodyPr/>
          <a:lstStyle/>
          <a:p>
            <a:endParaRPr lang="en-IN" dirty="0"/>
          </a:p>
        </p:txBody>
      </p:sp>
      <p:pic>
        <p:nvPicPr>
          <p:cNvPr id="10242" name="Picture 2" descr="E:\fileupload\presentation\Company\CompanyEditTemplate14.PNG"/>
          <p:cNvPicPr>
            <a:picLocks noChangeAspect="1" noChangeArrowheads="1"/>
          </p:cNvPicPr>
          <p:nvPr/>
        </p:nvPicPr>
        <p:blipFill>
          <a:blip r:embed="rId2"/>
          <a:srcRect/>
          <a:stretch>
            <a:fillRect/>
          </a:stretch>
        </p:blipFill>
        <p:spPr bwMode="auto">
          <a:xfrm>
            <a:off x="0" y="1500174"/>
            <a:ext cx="9144000" cy="485778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lstStyle/>
          <a:p>
            <a:r>
              <a:rPr lang="en-IN" dirty="0" smtClean="0"/>
              <a:t>Store Management</a:t>
            </a:r>
            <a:endParaRPr lang="en-IN" dirty="0"/>
          </a:p>
        </p:txBody>
      </p:sp>
      <p:sp>
        <p:nvSpPr>
          <p:cNvPr id="3" name="Subtitle 2"/>
          <p:cNvSpPr>
            <a:spLocks noGrp="1"/>
          </p:cNvSpPr>
          <p:nvPr>
            <p:ph type="subTitle" idx="1"/>
          </p:nvPr>
        </p:nvSpPr>
        <p:spPr>
          <a:xfrm>
            <a:off x="1071538" y="1643050"/>
            <a:ext cx="7000924" cy="3929090"/>
          </a:xfrm>
        </p:spPr>
        <p:txBody>
          <a:bodyPr>
            <a:normAutofit/>
          </a:bodyPr>
          <a:lstStyle/>
          <a:p>
            <a:pPr algn="l"/>
            <a:r>
              <a:rPr lang="en-IN" b="1" dirty="0" smtClean="0"/>
              <a:t>My Counter: -</a:t>
            </a:r>
            <a:r>
              <a:rPr lang="en-IN" dirty="0" smtClean="0"/>
              <a:t> It  show  details of all present in his store with contact detail.</a:t>
            </a:r>
          </a:p>
          <a:p>
            <a:pPr algn="l"/>
            <a:endParaRPr lang="en-IN" dirty="0" smtClean="0"/>
          </a:p>
          <a:p>
            <a:pPr algn="l"/>
            <a:r>
              <a:rPr lang="en-IN" dirty="0" smtClean="0"/>
              <a:t> </a:t>
            </a:r>
            <a:r>
              <a:rPr lang="en-IN" b="1" dirty="0" smtClean="0"/>
              <a:t>Counter </a:t>
            </a:r>
            <a:r>
              <a:rPr lang="en-IN" b="1" dirty="0" smtClean="0"/>
              <a:t>invoice:-</a:t>
            </a:r>
            <a:r>
              <a:rPr lang="en-IN" dirty="0" smtClean="0"/>
              <a:t>It gives invoice made from particular counter with view product facility.  </a:t>
            </a:r>
          </a:p>
          <a:p>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85728"/>
            <a:ext cx="7772400" cy="1470025"/>
          </a:xfrm>
        </p:spPr>
        <p:txBody>
          <a:bodyPr/>
          <a:lstStyle/>
          <a:p>
            <a:r>
              <a:rPr lang="en-IN" dirty="0" smtClean="0"/>
              <a:t>About  POS Inventory</a:t>
            </a:r>
            <a:endParaRPr lang="en-IN" dirty="0"/>
          </a:p>
        </p:txBody>
      </p:sp>
      <p:sp>
        <p:nvSpPr>
          <p:cNvPr id="3" name="Subtitle 2"/>
          <p:cNvSpPr>
            <a:spLocks noGrp="1"/>
          </p:cNvSpPr>
          <p:nvPr>
            <p:ph type="subTitle" idx="1"/>
          </p:nvPr>
        </p:nvSpPr>
        <p:spPr>
          <a:xfrm>
            <a:off x="1214414" y="1643050"/>
            <a:ext cx="6715172" cy="4429156"/>
          </a:xfrm>
        </p:spPr>
        <p:txBody>
          <a:bodyPr>
            <a:normAutofit fontScale="70000" lnSpcReduction="20000"/>
          </a:bodyPr>
          <a:lstStyle/>
          <a:p>
            <a:pPr algn="just">
              <a:buFont typeface="Arial" pitchFamily="34" charset="0"/>
              <a:buChar char="•"/>
            </a:pPr>
            <a:r>
              <a:rPr lang="en-IN" dirty="0" smtClean="0"/>
              <a:t> Pos Inventory Software deals with selling of any  products  </a:t>
            </a:r>
            <a:r>
              <a:rPr lang="en-IN" dirty="0" smtClean="0"/>
              <a:t>in order to complete </a:t>
            </a:r>
            <a:r>
              <a:rPr lang="en-IN" dirty="0" smtClean="0"/>
              <a:t>retail  transaction </a:t>
            </a:r>
            <a:r>
              <a:rPr lang="en-IN" dirty="0" smtClean="0"/>
              <a:t>with  </a:t>
            </a:r>
            <a:r>
              <a:rPr lang="en-IN" dirty="0" smtClean="0"/>
              <a:t>invoice  print.</a:t>
            </a:r>
          </a:p>
          <a:p>
            <a:pPr algn="just"/>
            <a:endParaRPr lang="en-IN" dirty="0" smtClean="0"/>
          </a:p>
          <a:p>
            <a:pPr algn="just">
              <a:buFont typeface="Arial" pitchFamily="34" charset="0"/>
              <a:buChar char="•"/>
            </a:pPr>
            <a:r>
              <a:rPr lang="en-IN" dirty="0" smtClean="0"/>
              <a:t> It  provide  easy  process of   purchasing  more products  for customers.</a:t>
            </a:r>
          </a:p>
          <a:p>
            <a:pPr algn="just"/>
            <a:endParaRPr lang="en-IN" dirty="0" smtClean="0"/>
          </a:p>
          <a:p>
            <a:pPr algn="just">
              <a:buFont typeface="Arial" pitchFamily="34" charset="0"/>
              <a:buChar char="•"/>
            </a:pPr>
            <a:r>
              <a:rPr lang="en-IN" dirty="0" smtClean="0"/>
              <a:t>It Comes with online purchases of product through android  app.</a:t>
            </a:r>
          </a:p>
          <a:p>
            <a:pPr algn="just"/>
            <a:endParaRPr lang="en-IN" dirty="0" smtClean="0"/>
          </a:p>
          <a:p>
            <a:pPr algn="just">
              <a:buFont typeface="Arial" pitchFamily="34" charset="0"/>
              <a:buChar char="•"/>
            </a:pPr>
            <a:r>
              <a:rPr lang="en-IN" dirty="0" smtClean="0"/>
              <a:t>It comes with user friendly GUI in both website and  app.  </a:t>
            </a:r>
            <a:endParaRPr lang="en-IN" dirty="0" smtClean="0"/>
          </a:p>
          <a:p>
            <a:pPr algn="just"/>
            <a:r>
              <a:rPr lang="en-IN" dirty="0" smtClean="0"/>
              <a:t>    </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lstStyle/>
          <a:p>
            <a:r>
              <a:rPr lang="en-IN" dirty="0" smtClean="0"/>
              <a:t>Billing Invoice</a:t>
            </a:r>
            <a:endParaRPr lang="en-IN" dirty="0"/>
          </a:p>
        </p:txBody>
      </p:sp>
      <p:sp>
        <p:nvSpPr>
          <p:cNvPr id="3" name="Subtitle 2"/>
          <p:cNvSpPr>
            <a:spLocks noGrp="1"/>
          </p:cNvSpPr>
          <p:nvPr>
            <p:ph type="subTitle" idx="1"/>
          </p:nvPr>
        </p:nvSpPr>
        <p:spPr/>
        <p:txBody>
          <a:bodyPr/>
          <a:lstStyle/>
          <a:p>
            <a:endParaRPr lang="en-IN" dirty="0"/>
          </a:p>
        </p:txBody>
      </p:sp>
      <p:pic>
        <p:nvPicPr>
          <p:cNvPr id="11266" name="Picture 2" descr="E:\fileupload\presentation\Store\StoreCounterInvoice.PNG"/>
          <p:cNvPicPr>
            <a:picLocks noChangeAspect="1" noChangeArrowheads="1"/>
          </p:cNvPicPr>
          <p:nvPr/>
        </p:nvPicPr>
        <p:blipFill>
          <a:blip r:embed="rId2"/>
          <a:srcRect/>
          <a:stretch>
            <a:fillRect/>
          </a:stretch>
        </p:blipFill>
        <p:spPr bwMode="auto">
          <a:xfrm>
            <a:off x="0" y="1500174"/>
            <a:ext cx="9144000" cy="500066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lstStyle/>
          <a:p>
            <a:r>
              <a:rPr lang="en-IN" dirty="0" smtClean="0"/>
              <a:t>Billing Counter Management</a:t>
            </a:r>
            <a:endParaRPr lang="en-IN" dirty="0"/>
          </a:p>
        </p:txBody>
      </p:sp>
      <p:sp>
        <p:nvSpPr>
          <p:cNvPr id="3" name="Subtitle 2"/>
          <p:cNvSpPr>
            <a:spLocks noGrp="1"/>
          </p:cNvSpPr>
          <p:nvPr>
            <p:ph type="subTitle" idx="1"/>
          </p:nvPr>
        </p:nvSpPr>
        <p:spPr>
          <a:xfrm>
            <a:off x="1142976" y="1643050"/>
            <a:ext cx="7143800" cy="4572032"/>
          </a:xfrm>
        </p:spPr>
        <p:txBody>
          <a:bodyPr>
            <a:normAutofit fontScale="77500" lnSpcReduction="20000"/>
          </a:bodyPr>
          <a:lstStyle/>
          <a:p>
            <a:pPr algn="l">
              <a:buFont typeface="Arial" pitchFamily="34" charset="0"/>
              <a:buChar char="•"/>
            </a:pPr>
            <a:r>
              <a:rPr lang="en-IN" dirty="0" smtClean="0"/>
              <a:t>It is the last stage  of software  which  direct communicate  with customers.</a:t>
            </a:r>
          </a:p>
          <a:p>
            <a:pPr algn="l">
              <a:buFont typeface="Arial" pitchFamily="34" charset="0"/>
              <a:buChar char="•"/>
            </a:pPr>
            <a:endParaRPr lang="en-IN" dirty="0" smtClean="0"/>
          </a:p>
          <a:p>
            <a:pPr algn="l">
              <a:buFont typeface="Arial" pitchFamily="34" charset="0"/>
              <a:buChar char="•"/>
            </a:pPr>
            <a:r>
              <a:rPr lang="en-IN" dirty="0" smtClean="0"/>
              <a:t>It generates final Invoice of order.</a:t>
            </a:r>
          </a:p>
          <a:p>
            <a:pPr algn="l"/>
            <a:endParaRPr lang="en-IN" dirty="0" smtClean="0"/>
          </a:p>
          <a:p>
            <a:pPr algn="l"/>
            <a:r>
              <a:rPr lang="en-IN" b="1" dirty="0" smtClean="0"/>
              <a:t>My Counter: -</a:t>
            </a:r>
            <a:r>
              <a:rPr lang="en-IN" dirty="0" smtClean="0"/>
              <a:t> It  show  details of all present in his store with contact detail.</a:t>
            </a:r>
          </a:p>
          <a:p>
            <a:pPr algn="l"/>
            <a:r>
              <a:rPr lang="en-IN" dirty="0" smtClean="0"/>
              <a:t> </a:t>
            </a:r>
          </a:p>
          <a:p>
            <a:pPr algn="l"/>
            <a:r>
              <a:rPr lang="en-IN" b="1" dirty="0" smtClean="0"/>
              <a:t>Counter invoice:-</a:t>
            </a:r>
            <a:r>
              <a:rPr lang="en-IN" dirty="0" smtClean="0"/>
              <a:t>It gives invoice made from particular counter with view product facility.  </a:t>
            </a:r>
          </a:p>
          <a:p>
            <a:endParaRPr lang="en-IN" dirty="0" smtClean="0"/>
          </a:p>
          <a:p>
            <a:r>
              <a:rPr lang="en-IN" dirty="0" smtClean="0"/>
              <a:t>  </a:t>
            </a:r>
            <a:r>
              <a:rPr lang="en-IN" dirty="0" smtClean="0"/>
              <a:t> </a:t>
            </a:r>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lstStyle/>
          <a:p>
            <a:r>
              <a:rPr lang="en-IN" dirty="0" smtClean="0"/>
              <a:t>Billing Counter Dashboard</a:t>
            </a:r>
            <a:endParaRPr lang="en-IN" dirty="0"/>
          </a:p>
        </p:txBody>
      </p:sp>
      <p:sp>
        <p:nvSpPr>
          <p:cNvPr id="3" name="Subtitle 2"/>
          <p:cNvSpPr>
            <a:spLocks noGrp="1"/>
          </p:cNvSpPr>
          <p:nvPr>
            <p:ph type="subTitle" idx="1"/>
          </p:nvPr>
        </p:nvSpPr>
        <p:spPr/>
        <p:txBody>
          <a:bodyPr/>
          <a:lstStyle/>
          <a:p>
            <a:endParaRPr lang="en-IN" dirty="0"/>
          </a:p>
        </p:txBody>
      </p:sp>
      <p:pic>
        <p:nvPicPr>
          <p:cNvPr id="12290" name="Picture 2" descr="E:\fileupload\presentation\Counter\CounterDashboard.PNG"/>
          <p:cNvPicPr>
            <a:picLocks noChangeAspect="1" noChangeArrowheads="1"/>
          </p:cNvPicPr>
          <p:nvPr/>
        </p:nvPicPr>
        <p:blipFill>
          <a:blip r:embed="rId2"/>
          <a:srcRect/>
          <a:stretch>
            <a:fillRect/>
          </a:stretch>
        </p:blipFill>
        <p:spPr bwMode="auto">
          <a:xfrm>
            <a:off x="0" y="1500174"/>
            <a:ext cx="9144000" cy="500066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lstStyle/>
          <a:p>
            <a:r>
              <a:rPr lang="en-IN" dirty="0" smtClean="0"/>
              <a:t>Last 30 Days Revenue(Graph)</a:t>
            </a:r>
            <a:endParaRPr lang="en-IN" dirty="0"/>
          </a:p>
        </p:txBody>
      </p:sp>
      <p:sp>
        <p:nvSpPr>
          <p:cNvPr id="3" name="Subtitle 2"/>
          <p:cNvSpPr>
            <a:spLocks noGrp="1"/>
          </p:cNvSpPr>
          <p:nvPr>
            <p:ph type="subTitle" idx="1"/>
          </p:nvPr>
        </p:nvSpPr>
        <p:spPr/>
        <p:txBody>
          <a:bodyPr/>
          <a:lstStyle/>
          <a:p>
            <a:endParaRPr lang="en-IN" dirty="0"/>
          </a:p>
        </p:txBody>
      </p:sp>
      <p:pic>
        <p:nvPicPr>
          <p:cNvPr id="13314" name="Picture 2" descr="E:\fileupload\presentation\Counter\CounterRevenueGraph.PNG"/>
          <p:cNvPicPr>
            <a:picLocks noChangeAspect="1" noChangeArrowheads="1"/>
          </p:cNvPicPr>
          <p:nvPr/>
        </p:nvPicPr>
        <p:blipFill>
          <a:blip r:embed="rId2"/>
          <a:srcRect/>
          <a:stretch>
            <a:fillRect/>
          </a:stretch>
        </p:blipFill>
        <p:spPr bwMode="auto">
          <a:xfrm>
            <a:off x="0" y="1785926"/>
            <a:ext cx="9144000" cy="471490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lstStyle/>
          <a:p>
            <a:r>
              <a:rPr lang="en-IN" dirty="0" smtClean="0"/>
              <a:t> </a:t>
            </a:r>
            <a:r>
              <a:rPr lang="en-IN" dirty="0" smtClean="0"/>
              <a:t>     Key Points</a:t>
            </a:r>
            <a:endParaRPr lang="en-IN" dirty="0"/>
          </a:p>
        </p:txBody>
      </p:sp>
      <p:sp>
        <p:nvSpPr>
          <p:cNvPr id="3" name="Subtitle 2"/>
          <p:cNvSpPr>
            <a:spLocks noGrp="1"/>
          </p:cNvSpPr>
          <p:nvPr>
            <p:ph type="subTitle" idx="1"/>
          </p:nvPr>
        </p:nvSpPr>
        <p:spPr>
          <a:xfrm>
            <a:off x="714348" y="1928802"/>
            <a:ext cx="8001056" cy="3929090"/>
          </a:xfrm>
        </p:spPr>
        <p:txBody>
          <a:bodyPr>
            <a:normAutofit/>
          </a:bodyPr>
          <a:lstStyle/>
          <a:p>
            <a:pPr algn="l"/>
            <a:r>
              <a:rPr lang="en-IN" dirty="0" smtClean="0"/>
              <a:t>A detail analysis of date wise revenue  with  total sell cost of all Products .</a:t>
            </a:r>
          </a:p>
          <a:p>
            <a:pPr algn="l"/>
            <a:r>
              <a:rPr lang="en-IN" dirty="0" smtClean="0"/>
              <a:t>All Panels comes with pagination facility to get limited number of data as per needs.</a:t>
            </a:r>
          </a:p>
          <a:p>
            <a:pPr algn="l"/>
            <a:r>
              <a:rPr lang="en-IN" dirty="0" smtClean="0"/>
              <a:t>Invoice print  works with all types of printer including.</a:t>
            </a:r>
          </a:p>
          <a:p>
            <a:pPr algn="l"/>
            <a:endParaRPr lang="en-IN" dirty="0" smtClean="0"/>
          </a:p>
          <a:p>
            <a:pPr algn="l"/>
            <a:endParaRPr lang="en-IN" dirty="0" smtClean="0"/>
          </a:p>
          <a:p>
            <a:endParaRPr lang="en-IN" dirty="0" smtClean="0"/>
          </a:p>
          <a:p>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lstStyle/>
          <a:p>
            <a:r>
              <a:rPr lang="en-IN" dirty="0" smtClean="0"/>
              <a:t>Date Wise Revenue</a:t>
            </a:r>
            <a:endParaRPr lang="en-IN" dirty="0"/>
          </a:p>
        </p:txBody>
      </p:sp>
      <p:sp>
        <p:nvSpPr>
          <p:cNvPr id="3" name="Subtitle 2"/>
          <p:cNvSpPr>
            <a:spLocks noGrp="1"/>
          </p:cNvSpPr>
          <p:nvPr>
            <p:ph type="subTitle" idx="1"/>
          </p:nvPr>
        </p:nvSpPr>
        <p:spPr/>
        <p:txBody>
          <a:bodyPr/>
          <a:lstStyle/>
          <a:p>
            <a:endParaRPr lang="en-IN" dirty="0"/>
          </a:p>
        </p:txBody>
      </p:sp>
      <p:pic>
        <p:nvPicPr>
          <p:cNvPr id="14338" name="Picture 2" descr="E:\fileupload\presentation\Counter\CounterSalesTotalbyDate.PNG"/>
          <p:cNvPicPr>
            <a:picLocks noChangeAspect="1" noChangeArrowheads="1"/>
          </p:cNvPicPr>
          <p:nvPr/>
        </p:nvPicPr>
        <p:blipFill>
          <a:blip r:embed="rId2"/>
          <a:srcRect/>
          <a:stretch>
            <a:fillRect/>
          </a:stretch>
        </p:blipFill>
        <p:spPr bwMode="auto">
          <a:xfrm>
            <a:off x="0" y="1428736"/>
            <a:ext cx="9144000" cy="507209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lstStyle/>
          <a:p>
            <a:r>
              <a:rPr lang="en-IN" dirty="0" smtClean="0"/>
              <a:t>Admin Counter </a:t>
            </a:r>
            <a:endParaRPr lang="en-IN" dirty="0"/>
          </a:p>
        </p:txBody>
      </p:sp>
      <p:sp>
        <p:nvSpPr>
          <p:cNvPr id="3" name="Subtitle 2"/>
          <p:cNvSpPr>
            <a:spLocks noGrp="1"/>
          </p:cNvSpPr>
          <p:nvPr>
            <p:ph type="subTitle" idx="1"/>
          </p:nvPr>
        </p:nvSpPr>
        <p:spPr/>
        <p:txBody>
          <a:bodyPr/>
          <a:lstStyle/>
          <a:p>
            <a:endParaRPr lang="en-IN" dirty="0"/>
          </a:p>
        </p:txBody>
      </p:sp>
      <p:pic>
        <p:nvPicPr>
          <p:cNvPr id="15362" name="Picture 2" descr="E:\fileupload\presentation\Admin\AdminCounterManagement3.PNG"/>
          <p:cNvPicPr>
            <a:picLocks noChangeAspect="1" noChangeArrowheads="1"/>
          </p:cNvPicPr>
          <p:nvPr/>
        </p:nvPicPr>
        <p:blipFill>
          <a:blip r:embed="rId2"/>
          <a:srcRect/>
          <a:stretch>
            <a:fillRect/>
          </a:stretch>
        </p:blipFill>
        <p:spPr bwMode="auto">
          <a:xfrm>
            <a:off x="0" y="1643050"/>
            <a:ext cx="9144000" cy="494348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lstStyle/>
          <a:p>
            <a:r>
              <a:rPr lang="en-IN" dirty="0" smtClean="0"/>
              <a:t>The Billing Counte</a:t>
            </a:r>
            <a:r>
              <a:rPr lang="en-IN" dirty="0" smtClean="0"/>
              <a:t>r UI</a:t>
            </a:r>
            <a:endParaRPr lang="en-IN" dirty="0"/>
          </a:p>
        </p:txBody>
      </p:sp>
      <p:sp>
        <p:nvSpPr>
          <p:cNvPr id="3" name="Subtitle 2"/>
          <p:cNvSpPr>
            <a:spLocks noGrp="1"/>
          </p:cNvSpPr>
          <p:nvPr>
            <p:ph type="subTitle" idx="1"/>
          </p:nvPr>
        </p:nvSpPr>
        <p:spPr/>
        <p:txBody>
          <a:bodyPr/>
          <a:lstStyle/>
          <a:p>
            <a:endParaRPr lang="en-IN" dirty="0"/>
          </a:p>
        </p:txBody>
      </p:sp>
      <p:pic>
        <p:nvPicPr>
          <p:cNvPr id="16386" name="Picture 2" descr="E:\fileupload\presentation\Pos Front End.PNG"/>
          <p:cNvPicPr>
            <a:picLocks noChangeAspect="1" noChangeArrowheads="1"/>
          </p:cNvPicPr>
          <p:nvPr/>
        </p:nvPicPr>
        <p:blipFill>
          <a:blip r:embed="rId2"/>
          <a:srcRect/>
          <a:stretch>
            <a:fillRect/>
          </a:stretch>
        </p:blipFill>
        <p:spPr bwMode="auto">
          <a:xfrm>
            <a:off x="0" y="1500174"/>
            <a:ext cx="9144000" cy="492922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pic>
        <p:nvPicPr>
          <p:cNvPr id="17410" name="Picture 2" descr="E:\fileupload\presentation\ThankYouLogo.jpg"/>
          <p:cNvPicPr>
            <a:picLocks noChangeAspect="1" noChangeArrowheads="1"/>
          </p:cNvPicPr>
          <p:nvPr/>
        </p:nvPicPr>
        <p:blipFill>
          <a:blip r:embed="rId2"/>
          <a:srcRect/>
          <a:stretch>
            <a:fillRect/>
          </a:stretch>
        </p:blipFill>
        <p:spPr bwMode="auto">
          <a:xfrm>
            <a:off x="1785918" y="1071546"/>
            <a:ext cx="6215106" cy="414340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lstStyle/>
          <a:p>
            <a:r>
              <a:rPr lang="en-IN" dirty="0" smtClean="0"/>
              <a:t>Features of POS Inventory</a:t>
            </a:r>
            <a:endParaRPr lang="en-IN" dirty="0"/>
          </a:p>
        </p:txBody>
      </p:sp>
      <p:sp>
        <p:nvSpPr>
          <p:cNvPr id="3" name="Subtitle 2"/>
          <p:cNvSpPr>
            <a:spLocks noGrp="1"/>
          </p:cNvSpPr>
          <p:nvPr>
            <p:ph type="subTitle" idx="1"/>
          </p:nvPr>
        </p:nvSpPr>
        <p:spPr>
          <a:xfrm>
            <a:off x="1428728" y="1571612"/>
            <a:ext cx="6400800" cy="4786346"/>
          </a:xfrm>
        </p:spPr>
        <p:txBody>
          <a:bodyPr>
            <a:noAutofit/>
          </a:bodyPr>
          <a:lstStyle/>
          <a:p>
            <a:pPr lvl="0" algn="l">
              <a:buFont typeface="Arial" pitchFamily="34" charset="0"/>
              <a:buChar char="•"/>
            </a:pPr>
            <a:r>
              <a:rPr lang="en-IN" sz="1800" dirty="0" smtClean="0"/>
              <a:t> Fast </a:t>
            </a:r>
            <a:r>
              <a:rPr lang="en-IN" sz="1800" dirty="0" smtClean="0"/>
              <a:t>,User friendly and light weight.</a:t>
            </a:r>
          </a:p>
          <a:p>
            <a:pPr lvl="0" algn="l">
              <a:buFont typeface="Arial" pitchFamily="34" charset="0"/>
              <a:buChar char="•"/>
            </a:pPr>
            <a:r>
              <a:rPr lang="en-IN" sz="1800" dirty="0" smtClean="0"/>
              <a:t> It   </a:t>
            </a:r>
            <a:r>
              <a:rPr lang="en-IN" sz="1800" dirty="0" smtClean="0"/>
              <a:t>decrease’s  time for generating  any type of Invoice.</a:t>
            </a:r>
          </a:p>
          <a:p>
            <a:pPr lvl="0" algn="l">
              <a:buFont typeface="Arial" pitchFamily="34" charset="0"/>
              <a:buChar char="•"/>
            </a:pPr>
            <a:r>
              <a:rPr lang="en-IN" sz="1800" dirty="0" smtClean="0"/>
              <a:t> Different   </a:t>
            </a:r>
            <a:r>
              <a:rPr lang="en-IN" sz="1800" dirty="0" smtClean="0"/>
              <a:t>accessible   rights  distribution between admin, </a:t>
            </a:r>
            <a:r>
              <a:rPr lang="en-IN" sz="1800" dirty="0" smtClean="0"/>
              <a:t>    </a:t>
            </a:r>
            <a:r>
              <a:rPr lang="en-IN" sz="1800" dirty="0" smtClean="0"/>
              <a:t> </a:t>
            </a:r>
            <a:r>
              <a:rPr lang="en-IN" sz="1800" dirty="0" smtClean="0"/>
              <a:t>   company</a:t>
            </a:r>
            <a:r>
              <a:rPr lang="en-IN" sz="1800" dirty="0" smtClean="0"/>
              <a:t>, store, billing counter and </a:t>
            </a:r>
            <a:r>
              <a:rPr lang="en-IN" sz="1800" dirty="0" smtClean="0"/>
              <a:t>customer </a:t>
            </a:r>
            <a:r>
              <a:rPr lang="en-IN" sz="1800" dirty="0" smtClean="0"/>
              <a:t>. </a:t>
            </a:r>
          </a:p>
          <a:p>
            <a:pPr lvl="0" algn="l">
              <a:buFont typeface="Arial" pitchFamily="34" charset="0"/>
              <a:buChar char="•"/>
            </a:pPr>
            <a:r>
              <a:rPr lang="en-IN" sz="1800" dirty="0" smtClean="0"/>
              <a:t>Real time data of today’s   total  revenue, Invoice  generated, sell  cost  of company.</a:t>
            </a:r>
          </a:p>
          <a:p>
            <a:pPr lvl="0" algn="l">
              <a:buFont typeface="Arial" pitchFamily="34" charset="0"/>
              <a:buChar char="•"/>
            </a:pPr>
            <a:r>
              <a:rPr lang="en-IN" sz="1800" dirty="0" smtClean="0"/>
              <a:t>Graphical  representation of  top Items Sell  and sell  on different store  in   last  10 days  .</a:t>
            </a:r>
          </a:p>
          <a:p>
            <a:pPr lvl="0" algn="l">
              <a:buFont typeface="Arial" pitchFamily="34" charset="0"/>
              <a:buChar char="•"/>
            </a:pPr>
            <a:r>
              <a:rPr lang="en-IN" sz="1800" dirty="0" smtClean="0"/>
              <a:t>Easier  to  add, update  and delete   any product with Image upload  facility .</a:t>
            </a:r>
          </a:p>
          <a:p>
            <a:pPr lvl="0" algn="l">
              <a:buFont typeface="Arial" pitchFamily="34" charset="0"/>
              <a:buChar char="•"/>
            </a:pPr>
            <a:r>
              <a:rPr lang="en-IN" sz="1800" dirty="0" smtClean="0"/>
              <a:t>Fast response time during  invoice generation  for customer.</a:t>
            </a:r>
          </a:p>
          <a:p>
            <a:pPr lvl="0" algn="l">
              <a:buFont typeface="Arial" pitchFamily="34" charset="0"/>
              <a:buChar char="•"/>
            </a:pPr>
            <a:r>
              <a:rPr lang="en-IN" sz="1800" dirty="0" smtClean="0"/>
              <a:t> Software  is linked with  android  app  for online  customer.</a:t>
            </a:r>
          </a:p>
          <a:p>
            <a:pPr lvl="0" algn="l">
              <a:buFont typeface="Arial" pitchFamily="34" charset="0"/>
              <a:buChar char="•"/>
            </a:pPr>
            <a:r>
              <a:rPr lang="en-IN" sz="1800" dirty="0" smtClean="0"/>
              <a:t>It comes with  Excel, CSV, PDF and Print facility. </a:t>
            </a:r>
          </a:p>
          <a:p>
            <a:pPr lvl="0" algn="l"/>
            <a:endParaRPr lang="en-IN" sz="1800" dirty="0" smtClean="0"/>
          </a:p>
          <a:p>
            <a:pPr algn="l"/>
            <a:endParaRPr lang="en-IN"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lstStyle/>
          <a:p>
            <a:r>
              <a:rPr lang="en-IN" dirty="0" smtClean="0"/>
              <a:t>Abstract Information</a:t>
            </a:r>
            <a:endParaRPr lang="en-IN" dirty="0"/>
          </a:p>
        </p:txBody>
      </p:sp>
      <p:sp>
        <p:nvSpPr>
          <p:cNvPr id="3" name="Subtitle 2"/>
          <p:cNvSpPr>
            <a:spLocks noGrp="1"/>
          </p:cNvSpPr>
          <p:nvPr>
            <p:ph type="subTitle" idx="1"/>
          </p:nvPr>
        </p:nvSpPr>
        <p:spPr>
          <a:xfrm>
            <a:off x="1285852" y="1500174"/>
            <a:ext cx="6400800" cy="5000660"/>
          </a:xfrm>
        </p:spPr>
        <p:txBody>
          <a:bodyPr>
            <a:normAutofit/>
          </a:bodyPr>
          <a:lstStyle/>
          <a:p>
            <a:pPr algn="l"/>
            <a:r>
              <a:rPr lang="en-IN" sz="2000" dirty="0" smtClean="0"/>
              <a:t>Software Comes  with different  login systems</a:t>
            </a:r>
          </a:p>
          <a:p>
            <a:r>
              <a:rPr lang="en-IN" sz="2000" b="1" dirty="0" smtClean="0"/>
              <a:t> </a:t>
            </a:r>
            <a:endParaRPr lang="en-IN" sz="2000" dirty="0" smtClean="0"/>
          </a:p>
          <a:p>
            <a:pPr lvl="0" algn="l">
              <a:buFont typeface="Arial" pitchFamily="34" charset="0"/>
              <a:buChar char="•"/>
            </a:pPr>
            <a:r>
              <a:rPr lang="en-IN" sz="2000" dirty="0" smtClean="0"/>
              <a:t>Admin Panel</a:t>
            </a:r>
          </a:p>
          <a:p>
            <a:pPr lvl="0" algn="l">
              <a:buFont typeface="Arial" pitchFamily="34" charset="0"/>
              <a:buChar char="•"/>
            </a:pPr>
            <a:r>
              <a:rPr lang="en-IN" sz="2000" dirty="0" smtClean="0"/>
              <a:t>Company panel </a:t>
            </a:r>
          </a:p>
          <a:p>
            <a:pPr lvl="0" algn="l">
              <a:buFont typeface="Arial" pitchFamily="34" charset="0"/>
              <a:buChar char="•"/>
            </a:pPr>
            <a:r>
              <a:rPr lang="en-IN" sz="2000" dirty="0" smtClean="0"/>
              <a:t>Store panel</a:t>
            </a:r>
          </a:p>
          <a:p>
            <a:pPr lvl="0" algn="l">
              <a:buFont typeface="Arial" pitchFamily="34" charset="0"/>
              <a:buChar char="•"/>
            </a:pPr>
            <a:r>
              <a:rPr lang="en-IN" sz="2000" dirty="0" smtClean="0"/>
              <a:t>Counter panel</a:t>
            </a:r>
          </a:p>
          <a:p>
            <a:pPr lvl="0" algn="l">
              <a:buFont typeface="Arial" pitchFamily="34" charset="0"/>
              <a:buChar char="•"/>
            </a:pPr>
            <a:r>
              <a:rPr lang="en-IN" sz="2000" dirty="0" smtClean="0"/>
              <a:t>Customer panel </a:t>
            </a:r>
            <a:endParaRPr lang="en-IN" sz="2000" dirty="0" smtClean="0"/>
          </a:p>
          <a:p>
            <a:pPr lvl="0" algn="l">
              <a:buFont typeface="Arial" pitchFamily="34" charset="0"/>
              <a:buChar char="•"/>
            </a:pPr>
            <a:endParaRPr lang="en-IN" dirty="0" smtClean="0"/>
          </a:p>
          <a:p>
            <a:pPr lvl="0" algn="l">
              <a:buFont typeface="Arial" pitchFamily="34" charset="0"/>
              <a:buChar char="•"/>
            </a:pPr>
            <a:endParaRPr lang="en-IN" dirty="0" smtClean="0"/>
          </a:p>
          <a:p>
            <a:pPr lvl="0" algn="l">
              <a:buFont typeface="Arial" pitchFamily="34" charset="0"/>
              <a:buChar char="•"/>
            </a:pPr>
            <a:endParaRPr lang="en-IN" dirty="0" smtClean="0"/>
          </a:p>
          <a:p>
            <a:pPr algn="l">
              <a:buFont typeface="Arial" pitchFamily="34" charset="0"/>
              <a:buChar char="•"/>
            </a:pPr>
            <a:endParaRPr lang="en-IN" dirty="0"/>
          </a:p>
        </p:txBody>
      </p:sp>
      <p:pic>
        <p:nvPicPr>
          <p:cNvPr id="18439" name="Picture 7" descr="E:\fileupload\presentation\tablets.png"/>
          <p:cNvPicPr>
            <a:picLocks noChangeAspect="1" noChangeArrowheads="1"/>
          </p:cNvPicPr>
          <p:nvPr/>
        </p:nvPicPr>
        <p:blipFill>
          <a:blip r:embed="rId2" cstate="print"/>
          <a:srcRect/>
          <a:stretch>
            <a:fillRect/>
          </a:stretch>
        </p:blipFill>
        <p:spPr bwMode="auto">
          <a:xfrm>
            <a:off x="4679125" y="3929042"/>
            <a:ext cx="4464875" cy="2928958"/>
          </a:xfrm>
          <a:prstGeom prst="rect">
            <a:avLst/>
          </a:prstGeom>
          <a:noFill/>
        </p:spPr>
      </p:pic>
      <p:pic>
        <p:nvPicPr>
          <p:cNvPr id="11" name="Picture 6" descr="E:\fileupload\presentation\Adminlogin.PNG"/>
          <p:cNvPicPr>
            <a:picLocks noChangeAspect="1" noChangeArrowheads="1"/>
          </p:cNvPicPr>
          <p:nvPr/>
        </p:nvPicPr>
        <p:blipFill>
          <a:blip r:embed="rId3" cstate="print"/>
          <a:srcRect/>
          <a:stretch>
            <a:fillRect/>
          </a:stretch>
        </p:blipFill>
        <p:spPr bwMode="auto">
          <a:xfrm rot="805547">
            <a:off x="6706439" y="4139742"/>
            <a:ext cx="656714" cy="61769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lstStyle/>
          <a:p>
            <a:r>
              <a:rPr lang="en-IN" dirty="0" smtClean="0"/>
              <a:t>Login Panel </a:t>
            </a:r>
            <a:endParaRPr lang="en-IN" dirty="0"/>
          </a:p>
        </p:txBody>
      </p:sp>
      <p:sp>
        <p:nvSpPr>
          <p:cNvPr id="3" name="Subtitle 2"/>
          <p:cNvSpPr>
            <a:spLocks noGrp="1"/>
          </p:cNvSpPr>
          <p:nvPr>
            <p:ph type="subTitle" idx="1"/>
          </p:nvPr>
        </p:nvSpPr>
        <p:spPr/>
        <p:txBody>
          <a:bodyPr/>
          <a:lstStyle/>
          <a:p>
            <a:endParaRPr lang="en-IN" dirty="0"/>
          </a:p>
        </p:txBody>
      </p:sp>
      <p:pic>
        <p:nvPicPr>
          <p:cNvPr id="1026" name="Picture 2" descr="E:\fileupload\presentation\Adminlogin.PNG"/>
          <p:cNvPicPr>
            <a:picLocks noChangeAspect="1" noChangeArrowheads="1"/>
          </p:cNvPicPr>
          <p:nvPr/>
        </p:nvPicPr>
        <p:blipFill>
          <a:blip r:embed="rId2"/>
          <a:srcRect/>
          <a:stretch>
            <a:fillRect/>
          </a:stretch>
        </p:blipFill>
        <p:spPr bwMode="auto">
          <a:xfrm>
            <a:off x="0" y="1571612"/>
            <a:ext cx="9144000" cy="484474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lstStyle/>
          <a:p>
            <a:r>
              <a:rPr lang="en-IN" dirty="0" smtClean="0"/>
              <a:t>Access Rights Distribution</a:t>
            </a:r>
            <a:endParaRPr lang="en-IN" dirty="0"/>
          </a:p>
        </p:txBody>
      </p:sp>
      <p:sp>
        <p:nvSpPr>
          <p:cNvPr id="3" name="Subtitle 2"/>
          <p:cNvSpPr>
            <a:spLocks noGrp="1"/>
          </p:cNvSpPr>
          <p:nvPr>
            <p:ph type="subTitle" idx="1"/>
          </p:nvPr>
        </p:nvSpPr>
        <p:spPr>
          <a:xfrm>
            <a:off x="428596" y="1285860"/>
            <a:ext cx="8286808" cy="5572140"/>
          </a:xfrm>
        </p:spPr>
        <p:txBody>
          <a:bodyPr>
            <a:normAutofit fontScale="70000" lnSpcReduction="20000"/>
          </a:bodyPr>
          <a:lstStyle/>
          <a:p>
            <a:pPr algn="l"/>
            <a:endParaRPr lang="en-IN" b="1" dirty="0" smtClean="0"/>
          </a:p>
          <a:p>
            <a:pPr algn="l"/>
            <a:r>
              <a:rPr lang="en-IN" dirty="0" smtClean="0"/>
              <a:t> </a:t>
            </a:r>
            <a:r>
              <a:rPr lang="en-IN" b="1" dirty="0" smtClean="0"/>
              <a:t>Admin </a:t>
            </a:r>
            <a:r>
              <a:rPr lang="en-IN" b="1" dirty="0" smtClean="0"/>
              <a:t>Panel:-</a:t>
            </a:r>
            <a:r>
              <a:rPr lang="en-IN" dirty="0" smtClean="0"/>
              <a:t> Admin is leader of the software having  full access </a:t>
            </a:r>
            <a:r>
              <a:rPr lang="en-IN" dirty="0" smtClean="0"/>
              <a:t> to </a:t>
            </a:r>
            <a:r>
              <a:rPr lang="en-IN" dirty="0" smtClean="0"/>
              <a:t>account </a:t>
            </a:r>
            <a:r>
              <a:rPr lang="en-IN" dirty="0" smtClean="0"/>
              <a:t> of </a:t>
            </a:r>
            <a:r>
              <a:rPr lang="en-IN" dirty="0" smtClean="0"/>
              <a:t>his store, counter, customer. It  can  do any  formal change in retail information of software.</a:t>
            </a:r>
          </a:p>
          <a:p>
            <a:pPr algn="l"/>
            <a:r>
              <a:rPr lang="en-IN" dirty="0" smtClean="0"/>
              <a:t> </a:t>
            </a:r>
          </a:p>
          <a:p>
            <a:pPr algn="l"/>
            <a:r>
              <a:rPr lang="en-IN" dirty="0" smtClean="0"/>
              <a:t> </a:t>
            </a:r>
            <a:r>
              <a:rPr lang="en-IN" b="1" dirty="0" smtClean="0"/>
              <a:t>Company Panel:-</a:t>
            </a:r>
            <a:r>
              <a:rPr lang="en-IN" dirty="0" smtClean="0"/>
              <a:t> Company  have rights to access store, counter, customer  panel  information  and can alter information on it. </a:t>
            </a:r>
          </a:p>
          <a:p>
            <a:pPr algn="l"/>
            <a:r>
              <a:rPr lang="en-IN" dirty="0" smtClean="0"/>
              <a:t> </a:t>
            </a:r>
          </a:p>
          <a:p>
            <a:pPr algn="l"/>
            <a:r>
              <a:rPr lang="en-IN" b="1" dirty="0" smtClean="0"/>
              <a:t>Store Panel:-</a:t>
            </a:r>
            <a:r>
              <a:rPr lang="en-IN" dirty="0" smtClean="0"/>
              <a:t>  Store have rights to access invoice data from any of  billing counter  panel  and analyse any  particular counter under his store .  </a:t>
            </a:r>
            <a:endParaRPr lang="en-IN" dirty="0" smtClean="0"/>
          </a:p>
          <a:p>
            <a:pPr algn="l"/>
            <a:endParaRPr lang="en-IN" dirty="0" smtClean="0"/>
          </a:p>
          <a:p>
            <a:pPr algn="l"/>
            <a:r>
              <a:rPr lang="en-IN" b="1" dirty="0" smtClean="0"/>
              <a:t>Counter:- </a:t>
            </a:r>
            <a:r>
              <a:rPr lang="en-IN" dirty="0" smtClean="0"/>
              <a:t> </a:t>
            </a:r>
            <a:r>
              <a:rPr lang="en-IN" dirty="0" smtClean="0"/>
              <a:t>Counter having only rights to generated invoice from front end software by selecting  product order for customer .</a:t>
            </a:r>
          </a:p>
          <a:p>
            <a:pPr algn="l"/>
            <a:r>
              <a:rPr lang="en-IN" dirty="0" smtClean="0"/>
              <a:t> </a:t>
            </a:r>
          </a:p>
          <a:p>
            <a:pPr algn="l"/>
            <a:r>
              <a:rPr lang="en-IN" b="1" dirty="0" smtClean="0"/>
              <a:t>Customers :-</a:t>
            </a:r>
            <a:r>
              <a:rPr lang="en-IN" dirty="0" smtClean="0"/>
              <a:t> Customer can accessing his current/previous  order  through  android app .  </a:t>
            </a:r>
          </a:p>
          <a:p>
            <a:pPr algn="l"/>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lstStyle/>
          <a:p>
            <a:r>
              <a:rPr lang="en-IN" dirty="0" smtClean="0"/>
              <a:t>Admin Panel</a:t>
            </a:r>
            <a:endParaRPr lang="en-IN" dirty="0"/>
          </a:p>
        </p:txBody>
      </p:sp>
      <p:sp>
        <p:nvSpPr>
          <p:cNvPr id="3" name="Subtitle 2"/>
          <p:cNvSpPr>
            <a:spLocks noGrp="1"/>
          </p:cNvSpPr>
          <p:nvPr>
            <p:ph type="subTitle" idx="1"/>
          </p:nvPr>
        </p:nvSpPr>
        <p:spPr/>
        <p:txBody>
          <a:bodyPr/>
          <a:lstStyle/>
          <a:p>
            <a:endParaRPr lang="en-IN" dirty="0"/>
          </a:p>
        </p:txBody>
      </p:sp>
      <p:pic>
        <p:nvPicPr>
          <p:cNvPr id="2050" name="Picture 2" descr="E:\fileupload\presentation\Admin\AdminCompanyManagement.PNG"/>
          <p:cNvPicPr>
            <a:picLocks noChangeAspect="1" noChangeArrowheads="1"/>
          </p:cNvPicPr>
          <p:nvPr/>
        </p:nvPicPr>
        <p:blipFill>
          <a:blip r:embed="rId2"/>
          <a:srcRect/>
          <a:stretch>
            <a:fillRect/>
          </a:stretch>
        </p:blipFill>
        <p:spPr bwMode="auto">
          <a:xfrm>
            <a:off x="0" y="1500174"/>
            <a:ext cx="9144000" cy="485776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42852"/>
            <a:ext cx="7772400" cy="1470025"/>
          </a:xfrm>
        </p:spPr>
        <p:txBody>
          <a:bodyPr/>
          <a:lstStyle/>
          <a:p>
            <a:r>
              <a:rPr lang="en-IN" dirty="0" smtClean="0"/>
              <a:t>Company Panel</a:t>
            </a:r>
            <a:endParaRPr lang="en-IN" dirty="0"/>
          </a:p>
        </p:txBody>
      </p:sp>
      <p:sp>
        <p:nvSpPr>
          <p:cNvPr id="3" name="Subtitle 2"/>
          <p:cNvSpPr>
            <a:spLocks noGrp="1"/>
          </p:cNvSpPr>
          <p:nvPr>
            <p:ph type="subTitle" idx="1"/>
          </p:nvPr>
        </p:nvSpPr>
        <p:spPr/>
        <p:txBody>
          <a:bodyPr/>
          <a:lstStyle/>
          <a:p>
            <a:endParaRPr lang="en-IN" dirty="0"/>
          </a:p>
        </p:txBody>
      </p:sp>
      <p:pic>
        <p:nvPicPr>
          <p:cNvPr id="3074" name="Picture 2" descr="E:\fileupload\presentation\Company\CompanyDashboard.PNG"/>
          <p:cNvPicPr>
            <a:picLocks noChangeAspect="1" noChangeArrowheads="1"/>
          </p:cNvPicPr>
          <p:nvPr/>
        </p:nvPicPr>
        <p:blipFill>
          <a:blip r:embed="rId2"/>
          <a:srcRect/>
          <a:stretch>
            <a:fillRect/>
          </a:stretch>
        </p:blipFill>
        <p:spPr bwMode="auto">
          <a:xfrm>
            <a:off x="0" y="1428736"/>
            <a:ext cx="9144000" cy="492922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lstStyle/>
          <a:p>
            <a:r>
              <a:rPr lang="en-IN" b="1" dirty="0" smtClean="0"/>
              <a:t>Company  Management</a:t>
            </a:r>
            <a:r>
              <a:rPr lang="en-IN" dirty="0" smtClean="0"/>
              <a:t/>
            </a:r>
            <a:br>
              <a:rPr lang="en-IN" dirty="0" smtClean="0"/>
            </a:br>
            <a:endParaRPr lang="en-IN" dirty="0"/>
          </a:p>
        </p:txBody>
      </p:sp>
      <p:sp>
        <p:nvSpPr>
          <p:cNvPr id="3" name="Subtitle 2"/>
          <p:cNvSpPr>
            <a:spLocks noGrp="1"/>
          </p:cNvSpPr>
          <p:nvPr>
            <p:ph type="subTitle" idx="1"/>
          </p:nvPr>
        </p:nvSpPr>
        <p:spPr>
          <a:xfrm>
            <a:off x="785786" y="1214422"/>
            <a:ext cx="7472370" cy="5357850"/>
          </a:xfrm>
        </p:spPr>
        <p:txBody>
          <a:bodyPr>
            <a:normAutofit fontScale="62500" lnSpcReduction="20000"/>
          </a:bodyPr>
          <a:lstStyle/>
          <a:p>
            <a:pPr algn="l"/>
            <a:r>
              <a:rPr lang="en-IN" b="1" dirty="0" smtClean="0"/>
              <a:t>Dashboard :-</a:t>
            </a:r>
            <a:r>
              <a:rPr lang="en-IN" dirty="0" smtClean="0"/>
              <a:t> Its  gives real time data of today’s invoice, sell cost, Tax Total, Revenue in numbered form .It provide graphical representation  of  Today’s sale revenue  store wise  . It also provide last  10 days   company  revenue  store wise.</a:t>
            </a:r>
          </a:p>
          <a:p>
            <a:pPr algn="l"/>
            <a:r>
              <a:rPr lang="en-IN" dirty="0" smtClean="0"/>
              <a:t> </a:t>
            </a:r>
          </a:p>
          <a:p>
            <a:pPr algn="l"/>
            <a:r>
              <a:rPr lang="en-IN" dirty="0" smtClean="0"/>
              <a:t> </a:t>
            </a:r>
            <a:r>
              <a:rPr lang="en-IN" b="1" dirty="0" smtClean="0"/>
              <a:t>My store:-</a:t>
            </a:r>
            <a:r>
              <a:rPr lang="en-IN" dirty="0" smtClean="0"/>
              <a:t> In which </a:t>
            </a:r>
            <a:r>
              <a:rPr lang="en-IN" dirty="0" smtClean="0"/>
              <a:t>person can  view  </a:t>
            </a:r>
            <a:r>
              <a:rPr lang="en-IN" dirty="0" smtClean="0"/>
              <a:t>all  store present in our company  with  view counter  facility . It has login access to store   counter. </a:t>
            </a:r>
          </a:p>
          <a:p>
            <a:pPr algn="l"/>
            <a:r>
              <a:rPr lang="en-IN" dirty="0" smtClean="0"/>
              <a:t> </a:t>
            </a:r>
          </a:p>
          <a:p>
            <a:pPr algn="l"/>
            <a:r>
              <a:rPr lang="en-IN" b="1" dirty="0" smtClean="0"/>
              <a:t>My Store Counter:- </a:t>
            </a:r>
            <a:r>
              <a:rPr lang="en-IN" dirty="0" smtClean="0"/>
              <a:t>It provides  view of   Billing  counter  present in all store’s . View  invoice from  particular counter. </a:t>
            </a:r>
          </a:p>
          <a:p>
            <a:pPr algn="l"/>
            <a:r>
              <a:rPr lang="en-IN" dirty="0" smtClean="0"/>
              <a:t> </a:t>
            </a:r>
          </a:p>
          <a:p>
            <a:pPr algn="l"/>
            <a:r>
              <a:rPr lang="en-IN" b="1" dirty="0" smtClean="0"/>
              <a:t>Billing Counter Invoice:-</a:t>
            </a:r>
            <a:r>
              <a:rPr lang="en-IN" dirty="0" smtClean="0"/>
              <a:t> This menu comes with  search option  between any  two dates for  finding  number of invoice  generated from different counter from particular store. It provides  information of all products from which invoice generated from different   billing counter.</a:t>
            </a:r>
          </a:p>
          <a:p>
            <a:r>
              <a:rPr lang="en-IN" dirty="0" smtClean="0"/>
              <a:t> </a:t>
            </a:r>
          </a:p>
          <a:p>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430</Words>
  <Application>Microsoft Office PowerPoint</Application>
  <PresentationFormat>On-screen Show (4:3)</PresentationFormat>
  <Paragraphs>101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POS INVENTORY</vt:lpstr>
      <vt:lpstr>About  POS Inventory</vt:lpstr>
      <vt:lpstr>Features of POS Inventory</vt:lpstr>
      <vt:lpstr>Abstract Information</vt:lpstr>
      <vt:lpstr>Login Panel </vt:lpstr>
      <vt:lpstr>Access Rights Distribution</vt:lpstr>
      <vt:lpstr>Admin Panel</vt:lpstr>
      <vt:lpstr>Company Panel</vt:lpstr>
      <vt:lpstr>Company  Management </vt:lpstr>
      <vt:lpstr>Company Panel Screens</vt:lpstr>
      <vt:lpstr>Graphical Presentation </vt:lpstr>
      <vt:lpstr>Slide 12</vt:lpstr>
      <vt:lpstr>Customer  Management Screen</vt:lpstr>
      <vt:lpstr>Send SMS  Dialog Box</vt:lpstr>
      <vt:lpstr>Slide 15</vt:lpstr>
      <vt:lpstr>ADD Order  UI</vt:lpstr>
      <vt:lpstr>Status Management</vt:lpstr>
      <vt:lpstr>Invoice Format</vt:lpstr>
      <vt:lpstr>Store Management</vt:lpstr>
      <vt:lpstr>Billing Invoice</vt:lpstr>
      <vt:lpstr>Billing Counter Management</vt:lpstr>
      <vt:lpstr>Billing Counter Dashboard</vt:lpstr>
      <vt:lpstr>Last 30 Days Revenue(Graph)</vt:lpstr>
      <vt:lpstr>      Key Points</vt:lpstr>
      <vt:lpstr>Date Wise Revenue</vt:lpstr>
      <vt:lpstr>Admin Counter </vt:lpstr>
      <vt:lpstr>The Billing Counter UI</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65</cp:revision>
  <dcterms:created xsi:type="dcterms:W3CDTF">2017-06-02T04:45:18Z</dcterms:created>
  <dcterms:modified xsi:type="dcterms:W3CDTF">2017-06-07T10:28:13Z</dcterms:modified>
</cp:coreProperties>
</file>